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7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99"/>
    <a:srgbClr val="F26B21"/>
    <a:srgbClr val="96499B"/>
    <a:srgbClr val="C420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60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95065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404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6891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09990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58367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231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0597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61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949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848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028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811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76750"/>
            <a:ext cx="9143244" cy="78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434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テキスト プレースホルダー 11"/>
          <p:cNvSpPr txBox="1">
            <a:spLocks/>
          </p:cNvSpPr>
          <p:nvPr/>
        </p:nvSpPr>
        <p:spPr>
          <a:xfrm>
            <a:off x="3490546" y="1761390"/>
            <a:ext cx="5562599" cy="651845"/>
          </a:xfrm>
          <a:prstGeom prst="rect">
            <a:avLst/>
          </a:prstGeom>
        </p:spPr>
        <p:txBody>
          <a:bodyPr lIns="91438" tIns="45719" rIns="91438" bIns="45719"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b="1" dirty="0" err="1" smtClean="0">
                <a:solidFill>
                  <a:srgbClr val="F26B21"/>
                </a:solidFill>
                <a:latin typeface="+mj-lt"/>
                <a:cs typeface="Arial" pitchFamily="34" charset="0"/>
              </a:rPr>
              <a:t>Remen</a:t>
            </a:r>
            <a:r>
              <a:rPr lang="en-US" sz="3200" b="1" dirty="0" smtClean="0">
                <a:solidFill>
                  <a:srgbClr val="F26B21"/>
                </a:solidFill>
                <a:latin typeface="+mj-lt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F26B21"/>
                </a:solidFill>
                <a:latin typeface="+mj-lt"/>
                <a:cs typeface="Arial" pitchFamily="34" charset="0"/>
              </a:rPr>
              <a:t>Basa</a:t>
            </a:r>
            <a:r>
              <a:rPr lang="en-US" sz="3200" b="1" dirty="0" smtClean="0">
                <a:solidFill>
                  <a:srgbClr val="F26B21"/>
                </a:solidFill>
                <a:latin typeface="+mj-lt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F26B21"/>
                </a:solidFill>
                <a:latin typeface="+mj-lt"/>
                <a:cs typeface="Arial" pitchFamily="34" charset="0"/>
              </a:rPr>
              <a:t>Jawi</a:t>
            </a:r>
            <a:endParaRPr lang="en-US" sz="3200" b="1" dirty="0">
              <a:solidFill>
                <a:srgbClr val="F26B21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4" name="直線コネクタ 9"/>
          <p:cNvCxnSpPr/>
          <p:nvPr/>
        </p:nvCxnSpPr>
        <p:spPr>
          <a:xfrm>
            <a:off x="3952614" y="2690923"/>
            <a:ext cx="4576597" cy="0"/>
          </a:xfrm>
          <a:prstGeom prst="line">
            <a:avLst/>
          </a:prstGeom>
          <a:noFill/>
          <a:ln w="190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5" name="タイトル 1"/>
          <p:cNvSpPr txBox="1">
            <a:spLocks/>
          </p:cNvSpPr>
          <p:nvPr/>
        </p:nvSpPr>
        <p:spPr>
          <a:xfrm>
            <a:off x="3684534" y="1123951"/>
            <a:ext cx="5073868" cy="469019"/>
          </a:xfrm>
          <a:prstGeom prst="rect">
            <a:avLst/>
          </a:prstGeom>
        </p:spPr>
        <p:txBody>
          <a:bodyPr lIns="91438" tIns="45719" rIns="91438" bIns="45719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045116" y="2787390"/>
            <a:ext cx="2188417" cy="33855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UNTUK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SD/MI </a:t>
            </a:r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KELAS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IV</a:t>
            </a:r>
            <a:endParaRPr lang="id-ID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914402" y="438150"/>
            <a:ext cx="2584430" cy="3695503"/>
            <a:chOff x="914402" y="438150"/>
            <a:chExt cx="2584430" cy="3695503"/>
          </a:xfrm>
        </p:grpSpPr>
        <p:sp>
          <p:nvSpPr>
            <p:cNvPr id="16" name="Cube 15"/>
            <p:cNvSpPr/>
            <p:nvPr/>
          </p:nvSpPr>
          <p:spPr>
            <a:xfrm>
              <a:off x="914402" y="438150"/>
              <a:ext cx="2584430" cy="3695503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4171" tIns="107085" rIns="214171" bIns="107085" rtlCol="0" anchor="ctr"/>
            <a:lstStyle/>
            <a:p>
              <a:pPr algn="ctr"/>
              <a:endParaRPr lang="en-US"/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9740" y="552647"/>
              <a:ext cx="2467955" cy="35810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02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0" y="2396678"/>
            <a:ext cx="7734300" cy="19586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0381" y="323702"/>
            <a:ext cx="51814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B.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Nyritakake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Isine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Teks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Informasi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00100" y="849690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Sawise</a:t>
            </a:r>
            <a:r>
              <a:rPr lang="en-US" sz="2400" dirty="0"/>
              <a:t> </a:t>
            </a:r>
            <a:r>
              <a:rPr lang="en-US" sz="2400" dirty="0" err="1"/>
              <a:t>maca</a:t>
            </a:r>
            <a:r>
              <a:rPr lang="en-US" sz="2400" dirty="0"/>
              <a:t> </a:t>
            </a:r>
            <a:r>
              <a:rPr lang="en-US" sz="2400" dirty="0" err="1"/>
              <a:t>teks</a:t>
            </a:r>
            <a:r>
              <a:rPr lang="en-US" sz="2400" dirty="0"/>
              <a:t> </a:t>
            </a:r>
            <a:r>
              <a:rPr lang="en-US" sz="2400" dirty="0" err="1"/>
              <a:t>informasi</a:t>
            </a:r>
            <a:r>
              <a:rPr lang="en-US" sz="2400" dirty="0"/>
              <a:t> “</a:t>
            </a:r>
            <a:r>
              <a:rPr lang="en-US" sz="2400" dirty="0" err="1"/>
              <a:t>Wayang</a:t>
            </a:r>
            <a:r>
              <a:rPr lang="en-US" sz="2400" dirty="0"/>
              <a:t> </a:t>
            </a:r>
            <a:r>
              <a:rPr lang="en-US" sz="2400" dirty="0" err="1"/>
              <a:t>Kulit</a:t>
            </a:r>
            <a:r>
              <a:rPr lang="en-US" sz="2400" dirty="0"/>
              <a:t>” </a:t>
            </a:r>
            <a:r>
              <a:rPr lang="en-US" sz="2400" dirty="0" err="1"/>
              <a:t>banjur</a:t>
            </a:r>
            <a:r>
              <a:rPr lang="en-US" sz="2400" dirty="0"/>
              <a:t> </a:t>
            </a:r>
            <a:r>
              <a:rPr lang="en-US" sz="2400" dirty="0" err="1"/>
              <a:t>tutupen</a:t>
            </a:r>
            <a:r>
              <a:rPr lang="en-US" sz="2400" dirty="0"/>
              <a:t> </a:t>
            </a:r>
            <a:r>
              <a:rPr lang="en-US" sz="2400" dirty="0" err="1"/>
              <a:t>teks</a:t>
            </a:r>
            <a:r>
              <a:rPr lang="en-US" sz="2400" dirty="0"/>
              <a:t> </a:t>
            </a:r>
            <a:r>
              <a:rPr lang="en-US" sz="2400" dirty="0" err="1" smtClean="0"/>
              <a:t>kuwi</a:t>
            </a:r>
            <a:r>
              <a:rPr lang="en-US" sz="2400" dirty="0" smtClean="0"/>
              <a:t> </a:t>
            </a:r>
            <a:r>
              <a:rPr lang="en-US" sz="2400" dirty="0" err="1" smtClean="0"/>
              <a:t>kanggo</a:t>
            </a:r>
            <a:r>
              <a:rPr lang="en-US" sz="2400" dirty="0" smtClean="0"/>
              <a:t> </a:t>
            </a:r>
            <a:r>
              <a:rPr lang="en-US" sz="2400" dirty="0" err="1"/>
              <a:t>nguji</a:t>
            </a:r>
            <a:r>
              <a:rPr lang="en-US" sz="2400" dirty="0"/>
              <a:t> </a:t>
            </a:r>
            <a:r>
              <a:rPr lang="en-US" sz="2400" dirty="0" err="1"/>
              <a:t>pemahamanmu</a:t>
            </a:r>
            <a:r>
              <a:rPr lang="en-US" sz="2400" dirty="0"/>
              <a:t> </a:t>
            </a:r>
            <a:r>
              <a:rPr lang="en-US" sz="2400" dirty="0" err="1"/>
              <a:t>ngenani</a:t>
            </a:r>
            <a:r>
              <a:rPr lang="en-US" sz="2400" dirty="0"/>
              <a:t> </a:t>
            </a:r>
            <a:r>
              <a:rPr lang="en-US" sz="2400" dirty="0" err="1"/>
              <a:t>isine</a:t>
            </a:r>
            <a:r>
              <a:rPr lang="en-US" sz="2400" dirty="0"/>
              <a:t> </a:t>
            </a:r>
            <a:r>
              <a:rPr lang="en-US" sz="2400" dirty="0" err="1" smtClean="0"/>
              <a:t>teks</a:t>
            </a:r>
            <a:r>
              <a:rPr lang="en-US" sz="2400" dirty="0" smtClean="0"/>
              <a:t>. </a:t>
            </a:r>
            <a:r>
              <a:rPr lang="en-US" sz="2400" dirty="0" err="1" smtClean="0"/>
              <a:t>Banjur</a:t>
            </a:r>
            <a:r>
              <a:rPr lang="en-US" sz="2400" dirty="0" smtClean="0"/>
              <a:t> </a:t>
            </a:r>
            <a:r>
              <a:rPr lang="en-US" sz="2400" dirty="0" err="1"/>
              <a:t>critakna</a:t>
            </a:r>
            <a:r>
              <a:rPr lang="en-US" sz="2400" dirty="0"/>
              <a:t> </a:t>
            </a:r>
            <a:r>
              <a:rPr lang="en-US" sz="2400" dirty="0" err="1"/>
              <a:t>marang</a:t>
            </a:r>
            <a:r>
              <a:rPr lang="en-US" sz="2400" dirty="0"/>
              <a:t> </a:t>
            </a:r>
            <a:r>
              <a:rPr lang="en-US" sz="2400" dirty="0" err="1"/>
              <a:t>kancamu</a:t>
            </a:r>
            <a:r>
              <a:rPr lang="en-US" sz="2400" dirty="0"/>
              <a:t> </a:t>
            </a:r>
            <a:r>
              <a:rPr lang="en-US" sz="2400" dirty="0" err="1"/>
              <a:t>sakelas</a:t>
            </a:r>
            <a:r>
              <a:rPr lang="en-US" sz="2400" dirty="0"/>
              <a:t>. </a:t>
            </a:r>
            <a:r>
              <a:rPr lang="en-US" sz="2400" dirty="0" err="1"/>
              <a:t>Apalna</a:t>
            </a:r>
            <a:r>
              <a:rPr lang="en-US" sz="2400" dirty="0"/>
              <a:t> </a:t>
            </a:r>
            <a:r>
              <a:rPr lang="en-US" sz="2400" dirty="0" err="1"/>
              <a:t>crita</a:t>
            </a:r>
            <a:r>
              <a:rPr lang="en-US" sz="2400" dirty="0"/>
              <a:t> </a:t>
            </a:r>
            <a:r>
              <a:rPr lang="en-US" sz="2400" dirty="0" err="1"/>
              <a:t>mau</a:t>
            </a:r>
            <a:r>
              <a:rPr lang="en-US" sz="2400" dirty="0"/>
              <a:t> </a:t>
            </a:r>
            <a:r>
              <a:rPr lang="en-US" sz="2400" dirty="0" err="1"/>
              <a:t>dimen</a:t>
            </a:r>
            <a:r>
              <a:rPr lang="en-US" sz="2400" dirty="0"/>
              <a:t> </a:t>
            </a:r>
            <a:r>
              <a:rPr lang="en-US" sz="2400" dirty="0" err="1"/>
              <a:t>anggonmu</a:t>
            </a:r>
            <a:r>
              <a:rPr lang="en-US" sz="2400" dirty="0"/>
              <a:t> </a:t>
            </a:r>
            <a:r>
              <a:rPr lang="en-US" sz="2400" dirty="0" err="1"/>
              <a:t>crita</a:t>
            </a:r>
            <a:r>
              <a:rPr lang="en-US" sz="2400" dirty="0"/>
              <a:t> </a:t>
            </a:r>
            <a:r>
              <a:rPr lang="en-US" sz="2400" dirty="0" err="1"/>
              <a:t>bisa</a:t>
            </a:r>
            <a:r>
              <a:rPr lang="en-US" sz="2400" dirty="0"/>
              <a:t> </a:t>
            </a:r>
            <a:r>
              <a:rPr lang="en-US" sz="2400" dirty="0" err="1"/>
              <a:t>lancar</a:t>
            </a:r>
            <a:r>
              <a:rPr lang="en-US" sz="2400" dirty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2401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07"/>
          <a:stretch/>
        </p:blipFill>
        <p:spPr>
          <a:xfrm>
            <a:off x="4894682" y="1429477"/>
            <a:ext cx="4196268" cy="31573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31429"/>
            <a:ext cx="827014" cy="86090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990600" y="561883"/>
            <a:ext cx="65202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spc="38" dirty="0" err="1" smtClean="0"/>
              <a:t>Pasinaon</a:t>
            </a:r>
            <a:r>
              <a:rPr lang="en-US" sz="3200" b="1" spc="38" dirty="0" smtClean="0"/>
              <a:t> </a:t>
            </a:r>
            <a:r>
              <a:rPr lang="en-US" sz="3200" b="1" spc="38" dirty="0" smtClean="0"/>
              <a:t>5 </a:t>
            </a:r>
            <a:r>
              <a:rPr lang="en-US" sz="3200" b="1" spc="38" dirty="0" err="1" smtClean="0"/>
              <a:t>Teks</a:t>
            </a:r>
            <a:r>
              <a:rPr lang="en-US" sz="3200" b="1" spc="38" dirty="0" smtClean="0"/>
              <a:t> </a:t>
            </a:r>
            <a:r>
              <a:rPr lang="en-US" sz="3200" b="1" spc="38" dirty="0" err="1" smtClean="0"/>
              <a:t>Narasi</a:t>
            </a:r>
            <a:r>
              <a:rPr lang="en-US" sz="3200" b="1" spc="38" dirty="0" smtClean="0"/>
              <a:t> </a:t>
            </a:r>
            <a:r>
              <a:rPr lang="en-US" sz="3200" b="1" spc="38" dirty="0" err="1" smtClean="0"/>
              <a:t>lan</a:t>
            </a:r>
            <a:r>
              <a:rPr lang="en-US" sz="3200" b="1" spc="38" dirty="0" smtClean="0"/>
              <a:t> </a:t>
            </a:r>
            <a:r>
              <a:rPr lang="en-US" sz="3200" b="1" spc="38" dirty="0" err="1" smtClean="0"/>
              <a:t>Informasi</a:t>
            </a:r>
            <a:endParaRPr lang="id-ID" sz="3200" dirty="0"/>
          </a:p>
        </p:txBody>
      </p:sp>
      <p:grpSp>
        <p:nvGrpSpPr>
          <p:cNvPr id="6" name="Group 5"/>
          <p:cNvGrpSpPr/>
          <p:nvPr/>
        </p:nvGrpSpPr>
        <p:grpSpPr>
          <a:xfrm>
            <a:off x="440986" y="1276350"/>
            <a:ext cx="5731214" cy="3236209"/>
            <a:chOff x="836416" y="2426714"/>
            <a:chExt cx="5731214" cy="3236209"/>
          </a:xfrm>
        </p:grpSpPr>
        <p:grpSp>
          <p:nvGrpSpPr>
            <p:cNvPr id="7" name="Group 6"/>
            <p:cNvGrpSpPr/>
            <p:nvPr/>
          </p:nvGrpSpPr>
          <p:grpSpPr>
            <a:xfrm>
              <a:off x="836416" y="2426714"/>
              <a:ext cx="5731214" cy="3236209"/>
              <a:chOff x="836416" y="2426714"/>
              <a:chExt cx="5731214" cy="3236209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836417" y="2985267"/>
                <a:ext cx="5731213" cy="26776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400" dirty="0" err="1"/>
                  <a:t>Setelah</a:t>
                </a:r>
                <a:r>
                  <a:rPr lang="en-US" sz="1400" dirty="0"/>
                  <a:t> </a:t>
                </a:r>
                <a:r>
                  <a:rPr lang="en-US" sz="1400" dirty="0" err="1"/>
                  <a:t>mempelajari</a:t>
                </a:r>
                <a:r>
                  <a:rPr lang="en-US" sz="1400" dirty="0"/>
                  <a:t> </a:t>
                </a:r>
                <a:r>
                  <a:rPr lang="en-US" sz="1400" dirty="0" err="1"/>
                  <a:t>bab</a:t>
                </a:r>
                <a:r>
                  <a:rPr lang="en-US" sz="1400" dirty="0"/>
                  <a:t> </a:t>
                </a:r>
                <a:r>
                  <a:rPr lang="en-US" sz="1400" dirty="0" err="1"/>
                  <a:t>ini</a:t>
                </a:r>
                <a:r>
                  <a:rPr lang="en-US" sz="1400" dirty="0"/>
                  <a:t>, </a:t>
                </a:r>
                <a:r>
                  <a:rPr lang="en-US" sz="1400" dirty="0" err="1"/>
                  <a:t>peserta</a:t>
                </a:r>
                <a:r>
                  <a:rPr lang="en-US" sz="1400" dirty="0"/>
                  <a:t> </a:t>
                </a:r>
                <a:r>
                  <a:rPr lang="en-US" sz="1400" dirty="0" err="1"/>
                  <a:t>didik</a:t>
                </a:r>
                <a:r>
                  <a:rPr lang="en-US" sz="1400" dirty="0"/>
                  <a:t> </a:t>
                </a:r>
                <a:r>
                  <a:rPr lang="en-US" sz="1400" dirty="0" err="1"/>
                  <a:t>diharapkan</a:t>
                </a:r>
                <a:r>
                  <a:rPr lang="en-US" sz="1400" dirty="0"/>
                  <a:t> </a:t>
                </a:r>
                <a:r>
                  <a:rPr lang="en-US" sz="1400" dirty="0" err="1"/>
                  <a:t>dapat</a:t>
                </a:r>
                <a:r>
                  <a:rPr lang="en-US" sz="1400" dirty="0"/>
                  <a:t>: </a:t>
                </a:r>
              </a:p>
              <a:p>
                <a:r>
                  <a:rPr lang="en-US" sz="1400" dirty="0"/>
                  <a:t>5.1 </a:t>
                </a:r>
                <a:r>
                  <a:rPr lang="en-US" sz="1400" dirty="0" err="1"/>
                  <a:t>Mengenal</a:t>
                </a:r>
                <a:r>
                  <a:rPr lang="en-US" sz="1400" dirty="0"/>
                  <a:t> </a:t>
                </a:r>
                <a:r>
                  <a:rPr lang="en-US" sz="1400" dirty="0" err="1"/>
                  <a:t>dan</a:t>
                </a:r>
                <a:r>
                  <a:rPr lang="en-US" sz="1400" dirty="0"/>
                  <a:t> </a:t>
                </a:r>
                <a:r>
                  <a:rPr lang="en-US" sz="1400" dirty="0" err="1"/>
                  <a:t>memaknai</a:t>
                </a:r>
                <a:r>
                  <a:rPr lang="en-US" sz="1400" dirty="0"/>
                  <a:t> </a:t>
                </a:r>
                <a:r>
                  <a:rPr lang="en-US" sz="1400" dirty="0" err="1"/>
                  <a:t>teks</a:t>
                </a:r>
                <a:r>
                  <a:rPr lang="en-US" sz="1400" dirty="0"/>
                  <a:t> </a:t>
                </a:r>
                <a:r>
                  <a:rPr lang="en-US" sz="1400" dirty="0" err="1"/>
                  <a:t>narasi</a:t>
                </a:r>
                <a:r>
                  <a:rPr lang="en-US" sz="1400" dirty="0"/>
                  <a:t> yang </a:t>
                </a:r>
                <a:r>
                  <a:rPr lang="en-US" sz="1400" dirty="0" err="1"/>
                  <a:t>dibacakan</a:t>
                </a:r>
                <a:r>
                  <a:rPr lang="en-US" sz="1400" dirty="0"/>
                  <a:t>. </a:t>
                </a:r>
              </a:p>
              <a:p>
                <a:r>
                  <a:rPr lang="fi-FI" sz="1400" dirty="0"/>
                  <a:t>5.2 Mengartikan kata-kata sulit dari teks narasi yang dibacakan. </a:t>
                </a:r>
              </a:p>
              <a:p>
                <a:r>
                  <a:rPr lang="en-US" sz="1400" dirty="0"/>
                  <a:t>5.3 </a:t>
                </a:r>
                <a:r>
                  <a:rPr lang="en-US" sz="1400" dirty="0" err="1"/>
                  <a:t>Mendengarkan</a:t>
                </a:r>
                <a:r>
                  <a:rPr lang="en-US" sz="1400" dirty="0"/>
                  <a:t> </a:t>
                </a:r>
                <a:r>
                  <a:rPr lang="en-US" sz="1400" dirty="0" err="1"/>
                  <a:t>teks</a:t>
                </a:r>
                <a:r>
                  <a:rPr lang="en-US" sz="1400" dirty="0"/>
                  <a:t> </a:t>
                </a:r>
                <a:r>
                  <a:rPr lang="en-US" sz="1400" dirty="0" err="1"/>
                  <a:t>narasi</a:t>
                </a:r>
                <a:r>
                  <a:rPr lang="en-US" sz="1400" dirty="0"/>
                  <a:t> yang </a:t>
                </a:r>
                <a:r>
                  <a:rPr lang="en-US" sz="1400" dirty="0" err="1"/>
                  <a:t>dibacakan</a:t>
                </a:r>
                <a:r>
                  <a:rPr lang="en-US" sz="1400" dirty="0"/>
                  <a:t>. </a:t>
                </a:r>
              </a:p>
              <a:p>
                <a:r>
                  <a:rPr lang="en-US" sz="1400" dirty="0"/>
                  <a:t>5.4 </a:t>
                </a:r>
                <a:r>
                  <a:rPr lang="en-US" sz="1400" dirty="0" err="1"/>
                  <a:t>Menjawab</a:t>
                </a:r>
                <a:r>
                  <a:rPr lang="en-US" sz="1400" dirty="0"/>
                  <a:t> </a:t>
                </a:r>
                <a:r>
                  <a:rPr lang="en-US" sz="1400" dirty="0" err="1"/>
                  <a:t>dan</a:t>
                </a:r>
                <a:r>
                  <a:rPr lang="en-US" sz="1400" dirty="0"/>
                  <a:t> </a:t>
                </a:r>
                <a:r>
                  <a:rPr lang="en-US" sz="1400" dirty="0" err="1"/>
                  <a:t>mengajukan</a:t>
                </a:r>
                <a:r>
                  <a:rPr lang="en-US" sz="1400" dirty="0"/>
                  <a:t> </a:t>
                </a:r>
                <a:r>
                  <a:rPr lang="en-US" sz="1400" dirty="0" err="1"/>
                  <a:t>pertanyaan</a:t>
                </a:r>
                <a:r>
                  <a:rPr lang="en-US" sz="1400" dirty="0"/>
                  <a:t> </a:t>
                </a:r>
                <a:r>
                  <a:rPr lang="en-US" sz="1400" dirty="0" err="1"/>
                  <a:t>tentang</a:t>
                </a:r>
                <a:r>
                  <a:rPr lang="en-US" sz="1400" dirty="0"/>
                  <a:t> </a:t>
                </a:r>
                <a:r>
                  <a:rPr lang="en-US" sz="1400" dirty="0" err="1"/>
                  <a:t>isi</a:t>
                </a:r>
                <a:r>
                  <a:rPr lang="en-US" sz="1400" dirty="0"/>
                  <a:t> </a:t>
                </a:r>
                <a:r>
                  <a:rPr lang="en-US" sz="1400" dirty="0" err="1"/>
                  <a:t>teks</a:t>
                </a:r>
                <a:r>
                  <a:rPr lang="en-US" sz="1400" dirty="0"/>
                  <a:t> yang </a:t>
                </a:r>
                <a:r>
                  <a:rPr lang="en-US" sz="1400" dirty="0" err="1"/>
                  <a:t>dibacakan</a:t>
                </a:r>
                <a:r>
                  <a:rPr lang="en-US" sz="1400" dirty="0"/>
                  <a:t>. </a:t>
                </a:r>
              </a:p>
              <a:p>
                <a:r>
                  <a:rPr lang="en-US" sz="1400" dirty="0"/>
                  <a:t>5.5 </a:t>
                </a:r>
                <a:r>
                  <a:rPr lang="en-US" sz="1400" dirty="0" err="1"/>
                  <a:t>Menganalisis</a:t>
                </a:r>
                <a:r>
                  <a:rPr lang="en-US" sz="1400" dirty="0"/>
                  <a:t> ide </a:t>
                </a:r>
                <a:r>
                  <a:rPr lang="en-US" sz="1400" dirty="0" err="1"/>
                  <a:t>pokok</a:t>
                </a:r>
                <a:r>
                  <a:rPr lang="en-US" sz="1400" dirty="0"/>
                  <a:t> </a:t>
                </a:r>
                <a:r>
                  <a:rPr lang="en-US" sz="1400" dirty="0" err="1"/>
                  <a:t>dan</a:t>
                </a:r>
                <a:r>
                  <a:rPr lang="en-US" sz="1400" dirty="0"/>
                  <a:t> ide </a:t>
                </a:r>
                <a:r>
                  <a:rPr lang="en-US" sz="1400" dirty="0" err="1"/>
                  <a:t>pendukung</a:t>
                </a:r>
                <a:r>
                  <a:rPr lang="en-US" sz="1400" dirty="0"/>
                  <a:t> </a:t>
                </a:r>
                <a:r>
                  <a:rPr lang="en-US" sz="1400" dirty="0" err="1"/>
                  <a:t>dalam</a:t>
                </a:r>
                <a:r>
                  <a:rPr lang="en-US" sz="1400" dirty="0"/>
                  <a:t> </a:t>
                </a:r>
                <a:r>
                  <a:rPr lang="en-US" sz="1400" dirty="0" err="1"/>
                  <a:t>teks</a:t>
                </a:r>
                <a:r>
                  <a:rPr lang="en-US" sz="1400" dirty="0"/>
                  <a:t> </a:t>
                </a:r>
                <a:r>
                  <a:rPr lang="en-US" sz="1400" dirty="0" err="1"/>
                  <a:t>informasi</a:t>
                </a:r>
                <a:r>
                  <a:rPr lang="en-US" sz="1400" dirty="0"/>
                  <a:t> yang </a:t>
                </a:r>
                <a:r>
                  <a:rPr lang="en-US" sz="1400" dirty="0" err="1"/>
                  <a:t>dibaca</a:t>
                </a:r>
                <a:r>
                  <a:rPr lang="en-US" sz="1400" dirty="0"/>
                  <a:t>. </a:t>
                </a:r>
              </a:p>
              <a:p>
                <a:r>
                  <a:rPr lang="en-US" sz="1400" dirty="0"/>
                  <a:t>5.6 </a:t>
                </a:r>
                <a:r>
                  <a:rPr lang="en-US" sz="1400" dirty="0" err="1"/>
                  <a:t>Menjawab</a:t>
                </a:r>
                <a:r>
                  <a:rPr lang="en-US" sz="1400" dirty="0"/>
                  <a:t> </a:t>
                </a:r>
                <a:r>
                  <a:rPr lang="en-US" sz="1400" dirty="0" err="1"/>
                  <a:t>pertanyaan</a:t>
                </a:r>
                <a:r>
                  <a:rPr lang="en-US" sz="1400" dirty="0"/>
                  <a:t> </a:t>
                </a:r>
                <a:r>
                  <a:rPr lang="en-US" sz="1400" dirty="0" err="1"/>
                  <a:t>dari</a:t>
                </a:r>
                <a:r>
                  <a:rPr lang="en-US" sz="1400" dirty="0"/>
                  <a:t> </a:t>
                </a:r>
                <a:r>
                  <a:rPr lang="en-US" sz="1400" dirty="0" err="1"/>
                  <a:t>teks</a:t>
                </a:r>
                <a:r>
                  <a:rPr lang="en-US" sz="1400" dirty="0"/>
                  <a:t> </a:t>
                </a:r>
                <a:r>
                  <a:rPr lang="en-US" sz="1400" dirty="0" err="1"/>
                  <a:t>informasi</a:t>
                </a:r>
                <a:r>
                  <a:rPr lang="en-US" sz="1400" dirty="0"/>
                  <a:t> yang </a:t>
                </a:r>
                <a:r>
                  <a:rPr lang="en-US" sz="1400" dirty="0" err="1"/>
                  <a:t>dibaca</a:t>
                </a:r>
                <a:r>
                  <a:rPr lang="en-US" sz="1400" dirty="0"/>
                  <a:t>. </a:t>
                </a:r>
              </a:p>
              <a:p>
                <a:r>
                  <a:rPr lang="en-US" sz="1400" dirty="0"/>
                  <a:t>5.7 </a:t>
                </a:r>
                <a:r>
                  <a:rPr lang="en-US" sz="1400" dirty="0" err="1"/>
                  <a:t>Membaca</a:t>
                </a:r>
                <a:r>
                  <a:rPr lang="en-US" sz="1400" dirty="0"/>
                  <a:t> </a:t>
                </a:r>
                <a:r>
                  <a:rPr lang="en-US" sz="1400" dirty="0" err="1"/>
                  <a:t>teks</a:t>
                </a:r>
                <a:r>
                  <a:rPr lang="en-US" sz="1400" dirty="0"/>
                  <a:t> </a:t>
                </a:r>
                <a:r>
                  <a:rPr lang="en-US" sz="1400" dirty="0" err="1"/>
                  <a:t>informasi</a:t>
                </a:r>
                <a:r>
                  <a:rPr lang="en-US" sz="1400" dirty="0"/>
                  <a:t>. </a:t>
                </a:r>
              </a:p>
              <a:p>
                <a:r>
                  <a:rPr lang="en-US" sz="1400" dirty="0"/>
                  <a:t>5.8 </a:t>
                </a:r>
                <a:r>
                  <a:rPr lang="en-US" sz="1400" dirty="0" err="1"/>
                  <a:t>Mengidentifikasi</a:t>
                </a:r>
                <a:r>
                  <a:rPr lang="en-US" sz="1400" dirty="0"/>
                  <a:t> ide </a:t>
                </a:r>
                <a:r>
                  <a:rPr lang="en-US" sz="1400" dirty="0" err="1"/>
                  <a:t>pokok</a:t>
                </a:r>
                <a:r>
                  <a:rPr lang="en-US" sz="1400" dirty="0"/>
                  <a:t> </a:t>
                </a:r>
                <a:r>
                  <a:rPr lang="en-US" sz="1400" dirty="0" err="1"/>
                  <a:t>dan</a:t>
                </a:r>
                <a:r>
                  <a:rPr lang="en-US" sz="1400" dirty="0"/>
                  <a:t> ide </a:t>
                </a:r>
                <a:r>
                  <a:rPr lang="en-US" sz="1400" dirty="0" err="1"/>
                  <a:t>pendukung</a:t>
                </a:r>
                <a:r>
                  <a:rPr lang="en-US" sz="1400" dirty="0"/>
                  <a:t> </a:t>
                </a:r>
                <a:r>
                  <a:rPr lang="en-US" sz="1400" dirty="0" err="1"/>
                  <a:t>dari</a:t>
                </a:r>
                <a:r>
                  <a:rPr lang="en-US" sz="1400" dirty="0"/>
                  <a:t> </a:t>
                </a:r>
                <a:r>
                  <a:rPr lang="en-US" sz="1400" dirty="0" err="1"/>
                  <a:t>teks</a:t>
                </a:r>
                <a:r>
                  <a:rPr lang="en-US" sz="1400" dirty="0"/>
                  <a:t> </a:t>
                </a:r>
                <a:r>
                  <a:rPr lang="en-US" sz="1400" dirty="0" err="1"/>
                  <a:t>informasi</a:t>
                </a:r>
                <a:r>
                  <a:rPr lang="en-US" sz="1400" dirty="0"/>
                  <a:t> yang </a:t>
                </a:r>
                <a:r>
                  <a:rPr lang="en-US" sz="1400" dirty="0" err="1"/>
                  <a:t>dibaca</a:t>
                </a:r>
                <a:r>
                  <a:rPr lang="en-US" sz="1400" dirty="0"/>
                  <a:t>. </a:t>
                </a:r>
              </a:p>
              <a:p>
                <a:r>
                  <a:rPr lang="it-IT" sz="1400" dirty="0"/>
                  <a:t>5.9 Menceritakan kembali dari teks yang dibaca. </a:t>
                </a:r>
                <a:endParaRPr lang="en-US" sz="1400" dirty="0"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836416" y="2426714"/>
                <a:ext cx="2819132" cy="457200"/>
              </a:xfrm>
              <a:prstGeom prst="rect">
                <a:avLst/>
              </a:prstGeom>
              <a:solidFill>
                <a:srgbClr val="8EB4E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j-lt"/>
                </a:endParaRPr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923144" y="2455258"/>
              <a:ext cx="24316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err="1">
                  <a:latin typeface="+mj-lt"/>
                </a:rPr>
                <a:t>Tujuan</a:t>
              </a:r>
              <a:r>
                <a:rPr lang="en-US" sz="2000" b="1" dirty="0">
                  <a:latin typeface="+mj-lt"/>
                </a:rPr>
                <a:t> </a:t>
              </a:r>
              <a:r>
                <a:rPr lang="en-US" sz="2000" b="1" dirty="0" err="1">
                  <a:latin typeface="+mj-lt"/>
                </a:rPr>
                <a:t>Pembelajaran</a:t>
              </a:r>
              <a:endParaRPr lang="en-US" sz="2000" b="1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03673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9148" y="1504951"/>
            <a:ext cx="4004650" cy="3028950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152400" y="114670"/>
            <a:ext cx="5943600" cy="780680"/>
            <a:chOff x="152400" y="193509"/>
            <a:chExt cx="5943600" cy="78068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193509"/>
              <a:ext cx="4114800" cy="78068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533400" y="212189"/>
              <a:ext cx="5562600" cy="6069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buSzPct val="100000"/>
              </a:pP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Apersepsi</a:t>
              </a:r>
              <a:endParaRPr lang="en-US" sz="32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533401" y="1352550"/>
            <a:ext cx="4572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err="1"/>
              <a:t>Teks</a:t>
            </a:r>
            <a:r>
              <a:rPr lang="en-US" sz="2400" i="1" dirty="0"/>
              <a:t> </a:t>
            </a:r>
            <a:r>
              <a:rPr lang="en-US" sz="2400" dirty="0" err="1"/>
              <a:t>narasi</a:t>
            </a:r>
            <a:r>
              <a:rPr lang="en-US" sz="2400" dirty="0"/>
              <a:t> </a:t>
            </a:r>
            <a:r>
              <a:rPr lang="en-US" sz="2400" dirty="0" err="1"/>
              <a:t>kuwi</a:t>
            </a:r>
            <a:r>
              <a:rPr lang="en-US" sz="2400" dirty="0"/>
              <a:t> </a:t>
            </a:r>
            <a:r>
              <a:rPr lang="en-US" sz="2400" dirty="0" err="1"/>
              <a:t>wacan</a:t>
            </a:r>
            <a:r>
              <a:rPr lang="en-US" sz="2400" dirty="0"/>
              <a:t> </a:t>
            </a:r>
            <a:r>
              <a:rPr lang="en-US" sz="2400" dirty="0" err="1"/>
              <a:t>kang</a:t>
            </a:r>
            <a:r>
              <a:rPr lang="en-US" sz="2400" dirty="0"/>
              <a:t> </a:t>
            </a:r>
            <a:r>
              <a:rPr lang="en-US" sz="2400" dirty="0" err="1"/>
              <a:t>nyritakake</a:t>
            </a:r>
            <a:r>
              <a:rPr lang="en-US" sz="2400" dirty="0"/>
              <a:t> </a:t>
            </a:r>
            <a:r>
              <a:rPr lang="en-US" sz="2400" dirty="0" err="1"/>
              <a:t>prastawa</a:t>
            </a:r>
            <a:r>
              <a:rPr lang="en-US" sz="2400" dirty="0"/>
              <a:t> </a:t>
            </a:r>
            <a:r>
              <a:rPr lang="en-US" sz="2400" dirty="0" err="1"/>
              <a:t>utawa</a:t>
            </a:r>
            <a:r>
              <a:rPr lang="en-US" sz="2400" dirty="0"/>
              <a:t> </a:t>
            </a:r>
            <a:r>
              <a:rPr lang="en-US" sz="2400" i="1" dirty="0" err="1"/>
              <a:t>peristiwa</a:t>
            </a:r>
            <a:r>
              <a:rPr lang="en-US" sz="2400" i="1" dirty="0"/>
              <a:t> </a:t>
            </a:r>
            <a:r>
              <a:rPr lang="en-US" sz="2400" dirty="0" err="1"/>
              <a:t>kanthi</a:t>
            </a:r>
            <a:r>
              <a:rPr lang="en-US" sz="2400" dirty="0"/>
              <a:t> </a:t>
            </a:r>
            <a:r>
              <a:rPr lang="en-US" sz="2400" dirty="0" err="1"/>
              <a:t>urut</a:t>
            </a:r>
            <a:r>
              <a:rPr lang="en-US" sz="2400" dirty="0"/>
              <a:t>, </a:t>
            </a:r>
            <a:r>
              <a:rPr lang="en-US" sz="2400" dirty="0" err="1"/>
              <a:t>wiwit</a:t>
            </a:r>
            <a:r>
              <a:rPr lang="en-US" sz="2400" dirty="0"/>
              <a:t> </a:t>
            </a:r>
            <a:r>
              <a:rPr lang="en-US" sz="2400" dirty="0" err="1"/>
              <a:t>mula</a:t>
            </a:r>
            <a:r>
              <a:rPr lang="en-US" sz="2400" dirty="0"/>
              <a:t> </a:t>
            </a:r>
            <a:r>
              <a:rPr lang="en-US" sz="2400" dirty="0" err="1"/>
              <a:t>bukane</a:t>
            </a:r>
            <a:r>
              <a:rPr lang="en-US" sz="2400" dirty="0"/>
              <a:t> </a:t>
            </a:r>
            <a:r>
              <a:rPr lang="en-US" sz="2400" dirty="0" err="1"/>
              <a:t>nganti</a:t>
            </a:r>
            <a:r>
              <a:rPr lang="en-US" sz="2400" dirty="0"/>
              <a:t> </a:t>
            </a:r>
            <a:r>
              <a:rPr lang="en-US" sz="2400" dirty="0" err="1"/>
              <a:t>prastawa</a:t>
            </a:r>
            <a:r>
              <a:rPr lang="en-US" sz="2400" dirty="0"/>
              <a:t> </a:t>
            </a:r>
            <a:r>
              <a:rPr lang="en-US" sz="2400" dirty="0" err="1"/>
              <a:t>kuwi</a:t>
            </a:r>
            <a:r>
              <a:rPr lang="en-US" sz="2400" dirty="0"/>
              <a:t> </a:t>
            </a:r>
            <a:r>
              <a:rPr lang="en-US" sz="2400" dirty="0" err="1"/>
              <a:t>mau</a:t>
            </a:r>
            <a:r>
              <a:rPr lang="en-US" sz="2400" dirty="0"/>
              <a:t> </a:t>
            </a:r>
            <a:r>
              <a:rPr lang="en-US" sz="2400" dirty="0" err="1"/>
              <a:t>rampung</a:t>
            </a:r>
            <a:r>
              <a:rPr lang="en-US" sz="2400" dirty="0"/>
              <a:t>. Bab </a:t>
            </a:r>
            <a:r>
              <a:rPr lang="en-US" sz="2400" dirty="0" err="1"/>
              <a:t>kang</a:t>
            </a:r>
            <a:r>
              <a:rPr lang="en-US" sz="2400" dirty="0"/>
              <a:t> </a:t>
            </a:r>
            <a:r>
              <a:rPr lang="en-US" sz="2400" dirty="0" err="1"/>
              <a:t>dicritakake</a:t>
            </a:r>
            <a:r>
              <a:rPr lang="en-US" sz="2400" dirty="0"/>
              <a:t> </a:t>
            </a:r>
            <a:r>
              <a:rPr lang="en-US" sz="2400" dirty="0" err="1"/>
              <a:t>bisa</a:t>
            </a:r>
            <a:r>
              <a:rPr lang="en-US" sz="2400" dirty="0"/>
              <a:t> </a:t>
            </a:r>
            <a:r>
              <a:rPr lang="en-US" sz="2400" dirty="0" err="1"/>
              <a:t>saka</a:t>
            </a:r>
            <a:r>
              <a:rPr lang="en-US" sz="2400" dirty="0"/>
              <a:t> </a:t>
            </a:r>
            <a:r>
              <a:rPr lang="en-US" sz="2400" dirty="0" err="1"/>
              <a:t>prastawa</a:t>
            </a:r>
            <a:r>
              <a:rPr lang="en-US" sz="2400" dirty="0"/>
              <a:t> </a:t>
            </a:r>
            <a:r>
              <a:rPr lang="en-US" sz="2400" dirty="0" err="1"/>
              <a:t>kasunyatan</a:t>
            </a:r>
            <a:r>
              <a:rPr lang="en-US" sz="2400" dirty="0"/>
              <a:t> </a:t>
            </a:r>
            <a:r>
              <a:rPr lang="en-US" sz="2400" dirty="0" err="1"/>
              <a:t>lan</a:t>
            </a:r>
            <a:r>
              <a:rPr lang="en-US" sz="2400" dirty="0"/>
              <a:t> </a:t>
            </a:r>
            <a:r>
              <a:rPr lang="en-US" sz="2400" dirty="0" err="1"/>
              <a:t>uga</a:t>
            </a:r>
            <a:r>
              <a:rPr lang="en-US" sz="2400" dirty="0"/>
              <a:t> </a:t>
            </a:r>
            <a:r>
              <a:rPr lang="en-US" sz="2400" dirty="0" err="1"/>
              <a:t>bisa</a:t>
            </a:r>
            <a:r>
              <a:rPr lang="en-US" sz="2400" dirty="0"/>
              <a:t> </a:t>
            </a:r>
            <a:r>
              <a:rPr lang="en-US" sz="2400" dirty="0" err="1"/>
              <a:t>saka</a:t>
            </a:r>
            <a:r>
              <a:rPr lang="en-US" sz="2400" dirty="0"/>
              <a:t> </a:t>
            </a:r>
            <a:r>
              <a:rPr lang="en-US" sz="2400" dirty="0" err="1"/>
              <a:t>crita</a:t>
            </a:r>
            <a:r>
              <a:rPr lang="en-US" sz="2400" dirty="0"/>
              <a:t> </a:t>
            </a:r>
            <a:r>
              <a:rPr lang="en-US" sz="2400" dirty="0" err="1"/>
              <a:t>rekan</a:t>
            </a:r>
            <a:r>
              <a:rPr lang="en-US" sz="2400" dirty="0"/>
              <a:t> </a:t>
            </a:r>
            <a:r>
              <a:rPr lang="en-US" sz="2400" dirty="0" err="1"/>
              <a:t>utawa</a:t>
            </a:r>
            <a:r>
              <a:rPr lang="en-US" sz="2400" dirty="0"/>
              <a:t> </a:t>
            </a:r>
            <a:r>
              <a:rPr lang="en-US" sz="2400" dirty="0" err="1"/>
              <a:t>asile</a:t>
            </a:r>
            <a:r>
              <a:rPr lang="en-US" sz="2400" dirty="0"/>
              <a:t> </a:t>
            </a:r>
            <a:r>
              <a:rPr lang="en-US" sz="2400" dirty="0" err="1"/>
              <a:t>ngarang</a:t>
            </a:r>
            <a:r>
              <a:rPr lang="en-US" sz="2400" dirty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5869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3135" y="819150"/>
            <a:ext cx="2656207" cy="3642422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152400" y="133350"/>
            <a:ext cx="6477000" cy="780680"/>
            <a:chOff x="152400" y="267070"/>
            <a:chExt cx="5943600" cy="78068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267070"/>
              <a:ext cx="5791200" cy="78068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533400" y="269282"/>
              <a:ext cx="5562600" cy="634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buSzPct val="100000"/>
              </a:pP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Wulangan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1  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Teks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Narasi</a:t>
              </a:r>
              <a:endParaRPr lang="en-US" sz="32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516147" y="846922"/>
            <a:ext cx="43019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A.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Ngrungokake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Teks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Narasi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0100" y="1577577"/>
            <a:ext cx="45338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err="1"/>
              <a:t>Teks</a:t>
            </a:r>
            <a:r>
              <a:rPr lang="en-US" sz="2400" i="1" dirty="0"/>
              <a:t> </a:t>
            </a:r>
            <a:r>
              <a:rPr lang="en-US" sz="2400" dirty="0" err="1"/>
              <a:t>narasi</a:t>
            </a:r>
            <a:r>
              <a:rPr lang="en-US" sz="2400" dirty="0"/>
              <a:t> </a:t>
            </a:r>
            <a:r>
              <a:rPr lang="en-US" sz="2400" dirty="0" err="1"/>
              <a:t>yaiku</a:t>
            </a:r>
            <a:r>
              <a:rPr lang="en-US" sz="2400" dirty="0"/>
              <a:t> </a:t>
            </a:r>
            <a:r>
              <a:rPr lang="en-US" sz="2400" dirty="0" err="1"/>
              <a:t>teks</a:t>
            </a:r>
            <a:r>
              <a:rPr lang="en-US" sz="2400" dirty="0"/>
              <a:t> </a:t>
            </a:r>
            <a:r>
              <a:rPr lang="en-US" sz="2400" dirty="0" err="1"/>
              <a:t>kang</a:t>
            </a:r>
            <a:r>
              <a:rPr lang="en-US" sz="2400" dirty="0"/>
              <a:t> </a:t>
            </a:r>
            <a:r>
              <a:rPr lang="en-US" sz="2400" dirty="0" err="1"/>
              <a:t>isine</a:t>
            </a:r>
            <a:r>
              <a:rPr lang="en-US" sz="2400" dirty="0"/>
              <a:t> </a:t>
            </a:r>
            <a:r>
              <a:rPr lang="en-US" sz="2400" dirty="0" err="1"/>
              <a:t>urutan</a:t>
            </a:r>
            <a:r>
              <a:rPr lang="en-US" sz="2400" dirty="0"/>
              <a:t> </a:t>
            </a:r>
            <a:r>
              <a:rPr lang="en-US" sz="2400" dirty="0" err="1"/>
              <a:t>prastawa</a:t>
            </a:r>
            <a:r>
              <a:rPr lang="en-US" sz="2400" dirty="0"/>
              <a:t> </a:t>
            </a:r>
            <a:r>
              <a:rPr lang="en-US" sz="2400" dirty="0" err="1"/>
              <a:t>utawa</a:t>
            </a:r>
            <a:r>
              <a:rPr lang="en-US" sz="2400" dirty="0"/>
              <a:t> </a:t>
            </a:r>
            <a:r>
              <a:rPr lang="en-US" sz="2400" dirty="0" err="1"/>
              <a:t>kedadeyan</a:t>
            </a:r>
            <a:r>
              <a:rPr lang="en-US" sz="2400" dirty="0"/>
              <a:t>, </a:t>
            </a:r>
            <a:r>
              <a:rPr lang="en-US" sz="2400" dirty="0" err="1"/>
              <a:t>bisa</a:t>
            </a:r>
            <a:r>
              <a:rPr lang="en-US" sz="2400" dirty="0"/>
              <a:t> </a:t>
            </a:r>
            <a:r>
              <a:rPr lang="en-US" sz="2400" dirty="0" err="1"/>
              <a:t>awujud</a:t>
            </a:r>
            <a:r>
              <a:rPr lang="en-US" sz="2400" dirty="0"/>
              <a:t> </a:t>
            </a:r>
            <a:r>
              <a:rPr lang="en-US" sz="2400" dirty="0" err="1"/>
              <a:t>crita</a:t>
            </a:r>
            <a:r>
              <a:rPr lang="en-US" sz="2400" dirty="0"/>
              <a:t> sing </a:t>
            </a:r>
            <a:r>
              <a:rPr lang="en-US" sz="2400" dirty="0" err="1"/>
              <a:t>direka-reka</a:t>
            </a:r>
            <a:r>
              <a:rPr lang="en-US" sz="2400" dirty="0"/>
              <a:t> </a:t>
            </a:r>
            <a:r>
              <a:rPr lang="en-US" sz="2400" dirty="0" err="1"/>
              <a:t>panulis</a:t>
            </a:r>
            <a:r>
              <a:rPr lang="en-US" sz="2400" dirty="0"/>
              <a:t>, </a:t>
            </a:r>
            <a:r>
              <a:rPr lang="en-US" sz="2400" dirty="0" err="1"/>
              <a:t>campuran</a:t>
            </a:r>
            <a:r>
              <a:rPr lang="en-US" sz="2400" dirty="0"/>
              <a:t> </a:t>
            </a:r>
            <a:r>
              <a:rPr lang="en-US" sz="2400" dirty="0" err="1"/>
              <a:t>kasunyatan</a:t>
            </a:r>
            <a:r>
              <a:rPr lang="en-US" sz="2400" dirty="0"/>
              <a:t> </a:t>
            </a:r>
            <a:r>
              <a:rPr lang="en-US" sz="2400" dirty="0" err="1"/>
              <a:t>karo</a:t>
            </a:r>
            <a:r>
              <a:rPr lang="en-US" sz="2400" dirty="0"/>
              <a:t> </a:t>
            </a:r>
            <a:r>
              <a:rPr lang="en-US" sz="2400" dirty="0" err="1"/>
              <a:t>rekane</a:t>
            </a:r>
            <a:r>
              <a:rPr lang="en-US" sz="2400" dirty="0"/>
              <a:t> </a:t>
            </a:r>
            <a:r>
              <a:rPr lang="en-US" sz="2400" dirty="0" err="1"/>
              <a:t>penulis</a:t>
            </a:r>
            <a:r>
              <a:rPr lang="en-US" sz="2400" dirty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7581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002" y="1764113"/>
            <a:ext cx="8180161" cy="240783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0381" y="323702"/>
            <a:ext cx="47277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B.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Negesi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Tembung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kang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Angel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00100" y="849690"/>
            <a:ext cx="7962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Cobanen</a:t>
            </a:r>
            <a:r>
              <a:rPr lang="en-US" sz="2400" dirty="0"/>
              <a:t> </a:t>
            </a:r>
            <a:r>
              <a:rPr lang="en-US" sz="2400" dirty="0" err="1"/>
              <a:t>negesi</a:t>
            </a:r>
            <a:r>
              <a:rPr lang="en-US" sz="2400" dirty="0"/>
              <a:t> </a:t>
            </a:r>
            <a:r>
              <a:rPr lang="en-US" sz="2400" dirty="0" err="1"/>
              <a:t>tembung-tembung</a:t>
            </a:r>
            <a:r>
              <a:rPr lang="en-US" sz="2400" dirty="0"/>
              <a:t> angel </a:t>
            </a:r>
            <a:r>
              <a:rPr lang="en-US" sz="2400" dirty="0" err="1"/>
              <a:t>kang</a:t>
            </a:r>
            <a:r>
              <a:rPr lang="en-US" sz="2400" dirty="0"/>
              <a:t> </a:t>
            </a:r>
            <a:r>
              <a:rPr lang="en-US" sz="2400" dirty="0" err="1"/>
              <a:t>ana</a:t>
            </a:r>
            <a:r>
              <a:rPr lang="en-US" sz="2400" dirty="0"/>
              <a:t> </a:t>
            </a:r>
            <a:r>
              <a:rPr lang="en-US" sz="2400" dirty="0" err="1"/>
              <a:t>ing</a:t>
            </a:r>
            <a:r>
              <a:rPr lang="en-US" sz="2400" dirty="0"/>
              <a:t> </a:t>
            </a:r>
            <a:r>
              <a:rPr lang="en-US" sz="2400" dirty="0" err="1"/>
              <a:t>teks</a:t>
            </a:r>
            <a:r>
              <a:rPr lang="en-US" sz="2400" dirty="0"/>
              <a:t> </a:t>
            </a:r>
            <a:r>
              <a:rPr lang="en-US" sz="2400" dirty="0" err="1"/>
              <a:t>narasi</a:t>
            </a:r>
            <a:r>
              <a:rPr lang="en-US" sz="2400" dirty="0"/>
              <a:t>. </a:t>
            </a:r>
            <a:r>
              <a:rPr lang="en-US" sz="2400" dirty="0" err="1"/>
              <a:t>Bisa</a:t>
            </a:r>
            <a:r>
              <a:rPr lang="en-US" sz="2400" dirty="0"/>
              <a:t> </a:t>
            </a:r>
            <a:r>
              <a:rPr lang="en-US" sz="2400" dirty="0" err="1"/>
              <a:t>dhiskusi</a:t>
            </a:r>
            <a:r>
              <a:rPr lang="en-US" sz="2400" dirty="0"/>
              <a:t> </a:t>
            </a:r>
            <a:r>
              <a:rPr lang="en-US" sz="2400" dirty="0" err="1"/>
              <a:t>karo</a:t>
            </a:r>
            <a:r>
              <a:rPr lang="en-US" sz="2400" dirty="0"/>
              <a:t> </a:t>
            </a:r>
            <a:r>
              <a:rPr lang="en-US" sz="2400" dirty="0" err="1"/>
              <a:t>kanca</a:t>
            </a:r>
            <a:r>
              <a:rPr lang="en-US" sz="2400" dirty="0"/>
              <a:t> </a:t>
            </a:r>
            <a:r>
              <a:rPr lang="en-US" sz="2400" dirty="0" err="1"/>
              <a:t>utawa</a:t>
            </a:r>
            <a:r>
              <a:rPr lang="en-US" sz="2400" dirty="0"/>
              <a:t> </a:t>
            </a:r>
            <a:r>
              <a:rPr lang="en-US" sz="2400" dirty="0" err="1"/>
              <a:t>maca</a:t>
            </a:r>
            <a:r>
              <a:rPr lang="en-US" sz="2400" dirty="0"/>
              <a:t> </a:t>
            </a:r>
            <a:r>
              <a:rPr lang="en-US" sz="2400" dirty="0" err="1"/>
              <a:t>kamus</a:t>
            </a:r>
            <a:r>
              <a:rPr lang="en-US" sz="2400" dirty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0570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52400" y="133350"/>
            <a:ext cx="6781800" cy="780680"/>
            <a:chOff x="152400" y="267070"/>
            <a:chExt cx="6223299" cy="78068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267070"/>
              <a:ext cx="6223299" cy="78068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533400" y="269282"/>
              <a:ext cx="5562600" cy="634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buSzPct val="100000"/>
              </a:pP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Wulangan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2  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Nyemak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Teks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Narasi</a:t>
              </a:r>
              <a:endParaRPr lang="en-US" sz="32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516147" y="846922"/>
            <a:ext cx="3160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Nyemak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Teks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Narasi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7592" y="1370142"/>
            <a:ext cx="499500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Kanggo</a:t>
            </a:r>
            <a:r>
              <a:rPr lang="en-US" sz="2400" dirty="0"/>
              <a:t> </a:t>
            </a:r>
            <a:r>
              <a:rPr lang="en-US" sz="2400" dirty="0" err="1"/>
              <a:t>luwih</a:t>
            </a:r>
            <a:r>
              <a:rPr lang="en-US" sz="2400" dirty="0"/>
              <a:t> </a:t>
            </a:r>
            <a:r>
              <a:rPr lang="en-US" sz="2400" dirty="0" err="1"/>
              <a:t>mangerteni</a:t>
            </a:r>
            <a:r>
              <a:rPr lang="en-US" sz="2400" dirty="0"/>
              <a:t> </a:t>
            </a:r>
            <a:r>
              <a:rPr lang="en-US" sz="2400" dirty="0" err="1"/>
              <a:t>teks</a:t>
            </a:r>
            <a:r>
              <a:rPr lang="en-US" sz="2400" dirty="0"/>
              <a:t> </a:t>
            </a:r>
            <a:r>
              <a:rPr lang="en-US" sz="2400" dirty="0" err="1"/>
              <a:t>narasi</a:t>
            </a:r>
            <a:r>
              <a:rPr lang="en-US" sz="2400" dirty="0"/>
              <a:t> kudu </a:t>
            </a:r>
            <a:r>
              <a:rPr lang="en-US" sz="2400" dirty="0" err="1"/>
              <a:t>kerep</a:t>
            </a:r>
            <a:r>
              <a:rPr lang="en-US" sz="2400" dirty="0"/>
              <a:t> </a:t>
            </a:r>
            <a:r>
              <a:rPr lang="en-US" sz="2400" dirty="0" err="1"/>
              <a:t>nyimak</a:t>
            </a:r>
            <a:r>
              <a:rPr lang="en-US" sz="2400" dirty="0"/>
              <a:t> </a:t>
            </a:r>
            <a:r>
              <a:rPr lang="en-US" sz="2400" dirty="0" err="1"/>
              <a:t>teks</a:t>
            </a:r>
            <a:r>
              <a:rPr lang="en-US" sz="2400" dirty="0"/>
              <a:t> </a:t>
            </a:r>
            <a:r>
              <a:rPr lang="en-US" sz="2400" dirty="0" err="1"/>
              <a:t>narasi</a:t>
            </a:r>
            <a:r>
              <a:rPr lang="en-US" sz="2400" dirty="0"/>
              <a:t> </a:t>
            </a:r>
            <a:r>
              <a:rPr lang="en-US" sz="2400" dirty="0" err="1"/>
              <a:t>kang</a:t>
            </a:r>
            <a:r>
              <a:rPr lang="en-US" sz="2400" dirty="0"/>
              <a:t> </a:t>
            </a:r>
            <a:r>
              <a:rPr lang="en-US" sz="2400" dirty="0" err="1"/>
              <a:t>diwaos</a:t>
            </a:r>
            <a:r>
              <a:rPr lang="en-US" sz="2400" dirty="0"/>
              <a:t> guru, </a:t>
            </a:r>
            <a:r>
              <a:rPr lang="en-US" sz="2400" dirty="0" err="1"/>
              <a:t>utawa</a:t>
            </a:r>
            <a:r>
              <a:rPr lang="en-US" sz="2400" dirty="0"/>
              <a:t> </a:t>
            </a:r>
            <a:r>
              <a:rPr lang="en-US" sz="2400" dirty="0" err="1"/>
              <a:t>nyimak</a:t>
            </a:r>
            <a:r>
              <a:rPr lang="en-US" sz="2400" dirty="0"/>
              <a:t> </a:t>
            </a:r>
            <a:r>
              <a:rPr lang="en-US" sz="2400" dirty="0" err="1"/>
              <a:t>saka</a:t>
            </a:r>
            <a:r>
              <a:rPr lang="en-US" sz="2400" dirty="0"/>
              <a:t> radio, </a:t>
            </a:r>
            <a:r>
              <a:rPr lang="en-US" sz="2400" dirty="0" err="1"/>
              <a:t>lan</a:t>
            </a:r>
            <a:r>
              <a:rPr lang="en-US" sz="2400" dirty="0"/>
              <a:t> </a:t>
            </a:r>
            <a:r>
              <a:rPr lang="en-US" sz="2400" dirty="0" err="1"/>
              <a:t>televisi</a:t>
            </a:r>
            <a:r>
              <a:rPr lang="en-US" sz="2400" dirty="0"/>
              <a:t>. </a:t>
            </a:r>
            <a:endParaRPr lang="en-US" sz="2400" dirty="0" smtClean="0"/>
          </a:p>
          <a:p>
            <a:r>
              <a:rPr lang="en-US" sz="2400" dirty="0" smtClean="0"/>
              <a:t>Kaya </a:t>
            </a:r>
            <a:r>
              <a:rPr lang="en-US" sz="2400" dirty="0" err="1"/>
              <a:t>teks</a:t>
            </a:r>
            <a:r>
              <a:rPr lang="en-US" sz="2400" dirty="0"/>
              <a:t> </a:t>
            </a:r>
            <a:r>
              <a:rPr lang="en-US" sz="2400" dirty="0" err="1"/>
              <a:t>narasi</a:t>
            </a:r>
            <a:r>
              <a:rPr lang="en-US" sz="2400" dirty="0"/>
              <a:t> </a:t>
            </a:r>
            <a:r>
              <a:rPr lang="en-US" sz="2400" dirty="0" err="1"/>
              <a:t>kang</a:t>
            </a:r>
            <a:r>
              <a:rPr lang="en-US" sz="2400" dirty="0"/>
              <a:t> </a:t>
            </a:r>
            <a:r>
              <a:rPr lang="en-US" sz="2400" dirty="0" err="1"/>
              <a:t>diwaos</a:t>
            </a:r>
            <a:r>
              <a:rPr lang="en-US" sz="2400" dirty="0"/>
              <a:t> </a:t>
            </a:r>
            <a:r>
              <a:rPr lang="en-US" sz="2400" dirty="0" err="1"/>
              <a:t>dening</a:t>
            </a:r>
            <a:r>
              <a:rPr lang="en-US" sz="2400" dirty="0"/>
              <a:t> </a:t>
            </a:r>
            <a:r>
              <a:rPr lang="en-US" sz="2400" dirty="0" err="1"/>
              <a:t>gurumu</a:t>
            </a:r>
            <a:r>
              <a:rPr lang="en-US" sz="2400" dirty="0"/>
              <a:t> </a:t>
            </a:r>
            <a:r>
              <a:rPr lang="en-US" sz="2400" dirty="0" err="1"/>
              <a:t>ing</a:t>
            </a:r>
            <a:r>
              <a:rPr lang="en-US" sz="2400" dirty="0"/>
              <a:t> </a:t>
            </a:r>
            <a:r>
              <a:rPr lang="en-US" sz="2400" dirty="0" err="1"/>
              <a:t>kode</a:t>
            </a:r>
            <a:r>
              <a:rPr lang="en-US" sz="2400" dirty="0"/>
              <a:t> QR </a:t>
            </a:r>
            <a:r>
              <a:rPr lang="en-US" sz="2400" dirty="0" err="1"/>
              <a:t>ngisor</a:t>
            </a:r>
            <a:r>
              <a:rPr lang="en-US" sz="2400" dirty="0"/>
              <a:t> </a:t>
            </a:r>
            <a:r>
              <a:rPr lang="en-US" sz="2400" dirty="0" err="1"/>
              <a:t>iki</a:t>
            </a:r>
            <a:r>
              <a:rPr lang="en-US" sz="2400" dirty="0"/>
              <a:t>. </a:t>
            </a:r>
            <a:r>
              <a:rPr lang="en-US" sz="2400" dirty="0" err="1"/>
              <a:t>Sabanjure</a:t>
            </a:r>
            <a:r>
              <a:rPr lang="en-US" sz="2400" dirty="0"/>
              <a:t>, </a:t>
            </a:r>
            <a:r>
              <a:rPr lang="en-US" sz="2400" dirty="0" err="1"/>
              <a:t>wangsulana</a:t>
            </a:r>
            <a:r>
              <a:rPr lang="en-US" sz="2400" dirty="0"/>
              <a:t> </a:t>
            </a:r>
            <a:r>
              <a:rPr lang="en-US" sz="2400" dirty="0" err="1"/>
              <a:t>pitakone</a:t>
            </a:r>
            <a:r>
              <a:rPr lang="en-US" sz="2400" dirty="0"/>
              <a:t> </a:t>
            </a:r>
            <a:r>
              <a:rPr lang="en-US" sz="2400" dirty="0" err="1"/>
              <a:t>kanthi</a:t>
            </a:r>
            <a:r>
              <a:rPr lang="en-US" sz="2400" dirty="0"/>
              <a:t> </a:t>
            </a:r>
            <a:r>
              <a:rPr lang="en-US" sz="2400" dirty="0" err="1"/>
              <a:t>trep</a:t>
            </a:r>
            <a:r>
              <a:rPr lang="en-US" sz="2400" dirty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6509" y="819150"/>
            <a:ext cx="2529459" cy="3642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668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52400" y="133350"/>
            <a:ext cx="6477000" cy="780680"/>
            <a:chOff x="152400" y="267070"/>
            <a:chExt cx="5943600" cy="78068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267070"/>
              <a:ext cx="5791200" cy="78068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533400" y="269282"/>
              <a:ext cx="5562600" cy="634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buSzPct val="100000"/>
              </a:pP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Wulangan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3  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Teks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Informasi</a:t>
              </a:r>
              <a:endParaRPr lang="en-US" sz="32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516147" y="846922"/>
            <a:ext cx="27219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A.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Teks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Informasi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76300" y="1428750"/>
            <a:ext cx="7734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Teks</a:t>
            </a:r>
            <a:r>
              <a:rPr lang="en-US" sz="2400" dirty="0"/>
              <a:t> </a:t>
            </a:r>
            <a:r>
              <a:rPr lang="en-US" sz="2400" dirty="0" err="1"/>
              <a:t>informasi</a:t>
            </a:r>
            <a:r>
              <a:rPr lang="en-US" sz="2400" dirty="0"/>
              <a:t> </a:t>
            </a:r>
            <a:r>
              <a:rPr lang="en-US" sz="2400" dirty="0" err="1"/>
              <a:t>padatan</a:t>
            </a:r>
            <a:r>
              <a:rPr lang="en-US" sz="2400" dirty="0"/>
              <a:t> </a:t>
            </a:r>
            <a:r>
              <a:rPr lang="en-US" sz="2400" dirty="0" err="1"/>
              <a:t>kasusun</a:t>
            </a:r>
            <a:r>
              <a:rPr lang="en-US" sz="2400" dirty="0"/>
              <a:t> </a:t>
            </a:r>
            <a:r>
              <a:rPr lang="en-US" sz="2400" dirty="0" err="1"/>
              <a:t>saka</a:t>
            </a:r>
            <a:r>
              <a:rPr lang="en-US" sz="2400" dirty="0"/>
              <a:t> </a:t>
            </a:r>
            <a:r>
              <a:rPr lang="en-US" sz="2400" dirty="0" err="1"/>
              <a:t>pirang-pirang</a:t>
            </a:r>
            <a:r>
              <a:rPr lang="en-US" sz="2400" dirty="0"/>
              <a:t> </a:t>
            </a:r>
            <a:r>
              <a:rPr lang="en-US" sz="2400" i="1" dirty="0" err="1"/>
              <a:t>paragraf</a:t>
            </a:r>
            <a:r>
              <a:rPr lang="en-US" sz="2400" dirty="0"/>
              <a:t>. </a:t>
            </a:r>
            <a:endParaRPr lang="en-US" sz="2400" dirty="0" smtClean="0"/>
          </a:p>
          <a:p>
            <a:r>
              <a:rPr lang="en-US" sz="2400" dirty="0" err="1" smtClean="0"/>
              <a:t>Saben</a:t>
            </a:r>
            <a:r>
              <a:rPr lang="en-US" sz="2400" dirty="0" smtClean="0"/>
              <a:t> </a:t>
            </a:r>
            <a:r>
              <a:rPr lang="en-US" sz="2400" i="1" dirty="0" err="1"/>
              <a:t>paragraf</a:t>
            </a:r>
            <a:r>
              <a:rPr lang="en-US" sz="2400" i="1" dirty="0"/>
              <a:t> </a:t>
            </a:r>
            <a:r>
              <a:rPr lang="en-US" sz="2400" dirty="0" err="1"/>
              <a:t>nduweni</a:t>
            </a:r>
            <a:r>
              <a:rPr lang="en-US" sz="2400" dirty="0"/>
              <a:t> </a:t>
            </a:r>
            <a:r>
              <a:rPr lang="en-US" sz="2400" i="1" dirty="0"/>
              <a:t>ide </a:t>
            </a:r>
            <a:r>
              <a:rPr lang="en-US" sz="2400" i="1" dirty="0" err="1"/>
              <a:t>pokok</a:t>
            </a:r>
            <a:r>
              <a:rPr lang="en-US" sz="2400" i="1" dirty="0"/>
              <a:t> </a:t>
            </a:r>
            <a:r>
              <a:rPr lang="en-US" sz="2400" dirty="0" err="1"/>
              <a:t>lan</a:t>
            </a:r>
            <a:r>
              <a:rPr lang="en-US" sz="2400" dirty="0"/>
              <a:t> </a:t>
            </a:r>
            <a:r>
              <a:rPr lang="en-US" sz="2400" i="1" dirty="0"/>
              <a:t>ide </a:t>
            </a:r>
            <a:r>
              <a:rPr lang="en-US" sz="2400" i="1" dirty="0" err="1"/>
              <a:t>pendukung</a:t>
            </a:r>
            <a:r>
              <a:rPr lang="en-US" sz="2400" dirty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8200" y="2190750"/>
            <a:ext cx="72771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Carane</a:t>
            </a:r>
            <a:r>
              <a:rPr lang="en-US" sz="2400" dirty="0"/>
              <a:t> </a:t>
            </a:r>
            <a:r>
              <a:rPr lang="en-US" sz="2400" dirty="0" err="1"/>
              <a:t>nemokake</a:t>
            </a:r>
            <a:r>
              <a:rPr lang="en-US" sz="2400" dirty="0"/>
              <a:t> </a:t>
            </a:r>
            <a:r>
              <a:rPr lang="en-US" sz="2400" i="1" dirty="0"/>
              <a:t>ide </a:t>
            </a:r>
            <a:r>
              <a:rPr lang="en-US" sz="2400" i="1" dirty="0" err="1"/>
              <a:t>pokok</a:t>
            </a:r>
            <a:r>
              <a:rPr lang="en-US" sz="2400" i="1" dirty="0"/>
              <a:t> </a:t>
            </a:r>
            <a:r>
              <a:rPr lang="en-US" sz="2400" dirty="0" err="1"/>
              <a:t>lan</a:t>
            </a:r>
            <a:r>
              <a:rPr lang="en-US" sz="2400" dirty="0"/>
              <a:t> ide </a:t>
            </a:r>
            <a:r>
              <a:rPr lang="en-US" sz="2400" i="1" dirty="0" err="1"/>
              <a:t>pendukung</a:t>
            </a:r>
            <a:r>
              <a:rPr lang="en-US" sz="2400" dirty="0"/>
              <a:t>, </a:t>
            </a:r>
            <a:r>
              <a:rPr lang="en-US" sz="2400" dirty="0" err="1"/>
              <a:t>yaiku</a:t>
            </a:r>
            <a:r>
              <a:rPr lang="en-US" sz="2400" dirty="0"/>
              <a:t>: </a:t>
            </a:r>
          </a:p>
          <a:p>
            <a:r>
              <a:rPr lang="en-US" sz="2400" dirty="0"/>
              <a:t>1. </a:t>
            </a:r>
            <a:r>
              <a:rPr lang="en-US" sz="2400" dirty="0" err="1"/>
              <a:t>maca</a:t>
            </a:r>
            <a:r>
              <a:rPr lang="en-US" sz="2400" dirty="0"/>
              <a:t> </a:t>
            </a:r>
            <a:r>
              <a:rPr lang="en-US" sz="2400" i="1" dirty="0" err="1"/>
              <a:t>paragraf</a:t>
            </a:r>
            <a:r>
              <a:rPr lang="en-US" sz="2400" i="1" dirty="0"/>
              <a:t> </a:t>
            </a:r>
            <a:r>
              <a:rPr lang="en-US" sz="2400" dirty="0" err="1"/>
              <a:t>utuh</a:t>
            </a:r>
            <a:r>
              <a:rPr lang="en-US" sz="2400" dirty="0"/>
              <a:t>, </a:t>
            </a:r>
          </a:p>
          <a:p>
            <a:r>
              <a:rPr lang="sv-SE" sz="2400" dirty="0"/>
              <a:t>2. naliti ukara-ukara kang ana ing </a:t>
            </a:r>
            <a:r>
              <a:rPr lang="sv-SE" sz="2400" i="1" dirty="0"/>
              <a:t>paragraf </a:t>
            </a:r>
            <a:r>
              <a:rPr lang="sv-SE" sz="2400" dirty="0"/>
              <a:t>mau, </a:t>
            </a:r>
          </a:p>
          <a:p>
            <a:r>
              <a:rPr lang="en-US" sz="2400" dirty="0"/>
              <a:t>3. </a:t>
            </a:r>
            <a:r>
              <a:rPr lang="en-US" sz="2400" dirty="0" err="1"/>
              <a:t>nemtokake</a:t>
            </a:r>
            <a:r>
              <a:rPr lang="en-US" sz="2400" dirty="0"/>
              <a:t> </a:t>
            </a:r>
            <a:r>
              <a:rPr lang="en-US" sz="2400" i="1" dirty="0" err="1"/>
              <a:t>kalimat</a:t>
            </a:r>
            <a:r>
              <a:rPr lang="en-US" sz="2400" i="1" dirty="0"/>
              <a:t> </a:t>
            </a:r>
            <a:r>
              <a:rPr lang="en-US" sz="2400" i="1" dirty="0" err="1"/>
              <a:t>utama</a:t>
            </a:r>
            <a:r>
              <a:rPr lang="en-US" sz="2400" dirty="0"/>
              <a:t>, </a:t>
            </a:r>
          </a:p>
          <a:p>
            <a:r>
              <a:rPr lang="en-US" sz="2400" dirty="0"/>
              <a:t>4. </a:t>
            </a:r>
            <a:r>
              <a:rPr lang="en-US" sz="2400" dirty="0" err="1"/>
              <a:t>nemtokake</a:t>
            </a:r>
            <a:r>
              <a:rPr lang="en-US" sz="2400" dirty="0"/>
              <a:t> </a:t>
            </a:r>
            <a:r>
              <a:rPr lang="en-US" sz="2400" i="1" dirty="0"/>
              <a:t>ide </a:t>
            </a:r>
            <a:r>
              <a:rPr lang="en-US" sz="2400" i="1" dirty="0" err="1"/>
              <a:t>pokok</a:t>
            </a:r>
            <a:r>
              <a:rPr lang="en-US" sz="2400" dirty="0"/>
              <a:t>, </a:t>
            </a:r>
            <a:r>
              <a:rPr lang="en-US" sz="2400" dirty="0" err="1"/>
              <a:t>lan</a:t>
            </a:r>
            <a:r>
              <a:rPr lang="en-US" sz="2400" dirty="0"/>
              <a:t> </a:t>
            </a:r>
          </a:p>
          <a:p>
            <a:r>
              <a:rPr lang="en-US" sz="2400" dirty="0"/>
              <a:t>5. </a:t>
            </a:r>
            <a:r>
              <a:rPr lang="en-US" sz="2400" dirty="0" err="1"/>
              <a:t>nemtokake</a:t>
            </a:r>
            <a:r>
              <a:rPr lang="en-US" sz="2400" dirty="0"/>
              <a:t> </a:t>
            </a:r>
            <a:r>
              <a:rPr lang="en-US" sz="2400" i="1" dirty="0"/>
              <a:t>ide </a:t>
            </a:r>
            <a:r>
              <a:rPr lang="en-US" sz="2400" i="1" dirty="0" err="1"/>
              <a:t>pendukung</a:t>
            </a:r>
            <a:r>
              <a:rPr lang="en-US" sz="2400" dirty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65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0" y="2248078"/>
            <a:ext cx="7734300" cy="225583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00381" y="323702"/>
            <a:ext cx="48617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B. 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Ide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Pokok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lan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Ide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Pendukung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0100" y="1047750"/>
            <a:ext cx="7886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Sawise</a:t>
            </a:r>
            <a:r>
              <a:rPr lang="en-US" sz="2400" dirty="0"/>
              <a:t> </a:t>
            </a:r>
            <a:r>
              <a:rPr lang="en-US" sz="2400" dirty="0" err="1"/>
              <a:t>maca</a:t>
            </a:r>
            <a:r>
              <a:rPr lang="en-US" sz="2400" dirty="0"/>
              <a:t> </a:t>
            </a:r>
            <a:r>
              <a:rPr lang="en-US" sz="2400" dirty="0" err="1"/>
              <a:t>teks</a:t>
            </a:r>
            <a:r>
              <a:rPr lang="en-US" sz="2400" dirty="0"/>
              <a:t> </a:t>
            </a:r>
            <a:r>
              <a:rPr lang="en-US" sz="2400" dirty="0" err="1"/>
              <a:t>informasi</a:t>
            </a:r>
            <a:r>
              <a:rPr lang="en-US" sz="2400" dirty="0"/>
              <a:t> “Gamelan </a:t>
            </a:r>
            <a:r>
              <a:rPr lang="en-US" sz="2400" dirty="0" err="1"/>
              <a:t>Jawa</a:t>
            </a:r>
            <a:r>
              <a:rPr lang="en-US" sz="2400" dirty="0"/>
              <a:t>” </a:t>
            </a:r>
            <a:r>
              <a:rPr lang="en-US" sz="2400" dirty="0" err="1"/>
              <a:t>coba</a:t>
            </a:r>
            <a:r>
              <a:rPr lang="en-US" sz="2400" dirty="0"/>
              <a:t> </a:t>
            </a:r>
            <a:r>
              <a:rPr lang="en-US" sz="2400" dirty="0" err="1"/>
              <a:t>saiki</a:t>
            </a:r>
            <a:r>
              <a:rPr lang="en-US" sz="2400" dirty="0"/>
              <a:t> </a:t>
            </a:r>
            <a:r>
              <a:rPr lang="en-US" sz="2400" dirty="0" err="1"/>
              <a:t>golekana</a:t>
            </a:r>
            <a:r>
              <a:rPr lang="en-US" sz="2400" dirty="0"/>
              <a:t> </a:t>
            </a:r>
            <a:r>
              <a:rPr lang="en-US" sz="2400" i="1" dirty="0"/>
              <a:t>ide </a:t>
            </a:r>
            <a:r>
              <a:rPr lang="en-US" sz="2400" i="1" dirty="0" err="1"/>
              <a:t>pokok</a:t>
            </a:r>
            <a:r>
              <a:rPr lang="en-US" sz="2400" i="1" dirty="0"/>
              <a:t> </a:t>
            </a:r>
            <a:r>
              <a:rPr lang="en-US" sz="2400" dirty="0" err="1"/>
              <a:t>lan</a:t>
            </a:r>
            <a:r>
              <a:rPr lang="en-US" sz="2400" dirty="0"/>
              <a:t> </a:t>
            </a:r>
            <a:r>
              <a:rPr lang="en-US" sz="2400" i="1" dirty="0"/>
              <a:t>ide </a:t>
            </a:r>
            <a:r>
              <a:rPr lang="en-US" sz="2400" i="1" dirty="0" err="1"/>
              <a:t>pendukung</a:t>
            </a:r>
            <a:r>
              <a:rPr lang="en-US" sz="2400" i="1" dirty="0"/>
              <a:t> </a:t>
            </a:r>
            <a:r>
              <a:rPr lang="en-US" sz="2400" dirty="0" err="1"/>
              <a:t>kang</a:t>
            </a:r>
            <a:r>
              <a:rPr lang="en-US" sz="2400" dirty="0"/>
              <a:t> </a:t>
            </a:r>
            <a:r>
              <a:rPr lang="en-US" sz="2400" dirty="0" err="1"/>
              <a:t>ana</a:t>
            </a:r>
            <a:r>
              <a:rPr lang="en-US" sz="2400" dirty="0"/>
              <a:t> </a:t>
            </a:r>
            <a:r>
              <a:rPr lang="en-US" sz="2400" dirty="0" err="1"/>
              <a:t>ing</a:t>
            </a:r>
            <a:r>
              <a:rPr lang="en-US" sz="2400" dirty="0"/>
              <a:t> </a:t>
            </a:r>
            <a:r>
              <a:rPr lang="en-US" sz="2400" dirty="0" err="1"/>
              <a:t>teks</a:t>
            </a:r>
            <a:r>
              <a:rPr lang="en-US" sz="2400" dirty="0"/>
              <a:t> </a:t>
            </a:r>
            <a:r>
              <a:rPr lang="en-US" sz="2400" dirty="0" err="1"/>
              <a:t>kasebut</a:t>
            </a:r>
            <a:r>
              <a:rPr lang="en-US" sz="2400" dirty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542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52400" y="133350"/>
            <a:ext cx="8458200" cy="1177918"/>
            <a:chOff x="152400" y="267070"/>
            <a:chExt cx="5943600" cy="117791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267070"/>
              <a:ext cx="5791200" cy="78068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533400" y="269282"/>
              <a:ext cx="5562600" cy="11757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buSzPct val="100000"/>
              </a:pP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Wulangan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4  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Mangerteni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Teks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Informasi</a:t>
              </a:r>
              <a:endParaRPr lang="en-US" sz="32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516147" y="846922"/>
            <a:ext cx="45459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A.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Mangerteni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Teks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Informasi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76300" y="1428750"/>
            <a:ext cx="48387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Latihan</a:t>
            </a:r>
            <a:r>
              <a:rPr lang="en-US" sz="2400" dirty="0" smtClean="0"/>
              <a:t> </a:t>
            </a:r>
            <a:r>
              <a:rPr lang="en-US" sz="2400" dirty="0" err="1"/>
              <a:t>maca</a:t>
            </a:r>
            <a:r>
              <a:rPr lang="en-US" sz="2400" dirty="0"/>
              <a:t> </a:t>
            </a:r>
            <a:r>
              <a:rPr lang="en-US" sz="2400" dirty="0" err="1"/>
              <a:t>kang</a:t>
            </a:r>
            <a:r>
              <a:rPr lang="en-US" sz="2400" dirty="0"/>
              <a:t> </a:t>
            </a:r>
            <a:r>
              <a:rPr lang="en-US" sz="2400" dirty="0" err="1"/>
              <a:t>premati</a:t>
            </a:r>
            <a:r>
              <a:rPr lang="en-US" sz="2400" dirty="0"/>
              <a:t> </a:t>
            </a:r>
            <a:r>
              <a:rPr lang="en-US" sz="2400" dirty="0" err="1"/>
              <a:t>bisa</a:t>
            </a:r>
            <a:r>
              <a:rPr lang="en-US" sz="2400" dirty="0"/>
              <a:t> </a:t>
            </a:r>
            <a:r>
              <a:rPr lang="en-US" sz="2400" dirty="0" err="1"/>
              <a:t>dadi</a:t>
            </a:r>
            <a:r>
              <a:rPr lang="en-US" sz="2400" dirty="0"/>
              <a:t> </a:t>
            </a:r>
            <a:r>
              <a:rPr lang="en-US" sz="2400" dirty="0" err="1"/>
              <a:t>sarana</a:t>
            </a:r>
            <a:r>
              <a:rPr lang="en-US" sz="2400" dirty="0"/>
              <a:t> </a:t>
            </a:r>
            <a:r>
              <a:rPr lang="en-US" sz="2400" dirty="0" err="1"/>
              <a:t>supaya</a:t>
            </a:r>
            <a:r>
              <a:rPr lang="en-US" sz="2400" dirty="0"/>
              <a:t> </a:t>
            </a:r>
            <a:r>
              <a:rPr lang="en-US" sz="2400" dirty="0" err="1"/>
              <a:t>bisa</a:t>
            </a:r>
            <a:r>
              <a:rPr lang="en-US" sz="2400" dirty="0"/>
              <a:t> </a:t>
            </a:r>
            <a:r>
              <a:rPr lang="en-US" sz="2400" dirty="0" err="1"/>
              <a:t>ngerti</a:t>
            </a:r>
            <a:r>
              <a:rPr lang="en-US" sz="2400" dirty="0"/>
              <a:t> </a:t>
            </a:r>
            <a:r>
              <a:rPr lang="en-US" sz="2400" dirty="0" err="1"/>
              <a:t>lan</a:t>
            </a:r>
            <a:r>
              <a:rPr lang="en-US" sz="2400" dirty="0"/>
              <a:t> </a:t>
            </a:r>
            <a:r>
              <a:rPr lang="en-US" sz="2400" dirty="0" err="1"/>
              <a:t>mahami</a:t>
            </a:r>
            <a:r>
              <a:rPr lang="en-US" sz="2400" dirty="0"/>
              <a:t> </a:t>
            </a:r>
            <a:r>
              <a:rPr lang="en-US" sz="2400" dirty="0" err="1"/>
              <a:t>isine</a:t>
            </a:r>
            <a:r>
              <a:rPr lang="en-US" sz="2400" dirty="0"/>
              <a:t> </a:t>
            </a:r>
            <a:r>
              <a:rPr lang="en-US" sz="2400" dirty="0" err="1"/>
              <a:t>teks</a:t>
            </a:r>
            <a:r>
              <a:rPr lang="en-US" sz="2400" dirty="0"/>
              <a:t> </a:t>
            </a:r>
            <a:r>
              <a:rPr lang="en-US" sz="2400" dirty="0" err="1"/>
              <a:t>kasebut</a:t>
            </a:r>
            <a:r>
              <a:rPr lang="en-US" sz="2400" dirty="0"/>
              <a:t>. </a:t>
            </a:r>
            <a:r>
              <a:rPr lang="en-US" sz="2400" dirty="0" err="1"/>
              <a:t>Bisa</a:t>
            </a:r>
            <a:r>
              <a:rPr lang="en-US" sz="2400" dirty="0"/>
              <a:t> </a:t>
            </a:r>
            <a:r>
              <a:rPr lang="en-US" sz="2400" dirty="0" err="1"/>
              <a:t>uga</a:t>
            </a:r>
            <a:r>
              <a:rPr lang="en-US" sz="2400" dirty="0"/>
              <a:t> </a:t>
            </a:r>
            <a:r>
              <a:rPr lang="en-US" sz="2400" dirty="0" err="1"/>
              <a:t>kanthi</a:t>
            </a:r>
            <a:r>
              <a:rPr lang="en-US" sz="2400" dirty="0"/>
              <a:t> </a:t>
            </a:r>
            <a:r>
              <a:rPr lang="en-US" sz="2400" dirty="0" err="1"/>
              <a:t>cara</a:t>
            </a:r>
            <a:r>
              <a:rPr lang="en-US" sz="2400" dirty="0"/>
              <a:t> </a:t>
            </a:r>
            <a:r>
              <a:rPr lang="en-US" sz="2400" dirty="0" err="1"/>
              <a:t>maca</a:t>
            </a:r>
            <a:r>
              <a:rPr lang="en-US" sz="2400" dirty="0"/>
              <a:t> </a:t>
            </a:r>
            <a:r>
              <a:rPr lang="en-US" sz="2400" dirty="0" err="1"/>
              <a:t>teks</a:t>
            </a:r>
            <a:r>
              <a:rPr lang="en-US" sz="2400" dirty="0"/>
              <a:t> </a:t>
            </a:r>
            <a:r>
              <a:rPr lang="en-US" sz="2400" dirty="0" err="1"/>
              <a:t>utuh</a:t>
            </a:r>
            <a:r>
              <a:rPr lang="en-US" sz="2400" dirty="0"/>
              <a:t> </a:t>
            </a:r>
            <a:r>
              <a:rPr lang="en-US" sz="2400" dirty="0" err="1"/>
              <a:t>banjur</a:t>
            </a:r>
            <a:r>
              <a:rPr lang="en-US" sz="2400" dirty="0"/>
              <a:t> </a:t>
            </a:r>
            <a:r>
              <a:rPr lang="en-US" sz="2400" dirty="0" err="1"/>
              <a:t>mangsuli</a:t>
            </a:r>
            <a:r>
              <a:rPr lang="en-US" sz="2400" dirty="0"/>
              <a:t> </a:t>
            </a:r>
            <a:r>
              <a:rPr lang="en-US" sz="2400" dirty="0" err="1"/>
              <a:t>pitakon-pitakon</a:t>
            </a:r>
            <a:r>
              <a:rPr lang="en-US" sz="2400" dirty="0"/>
              <a:t> </a:t>
            </a:r>
            <a:r>
              <a:rPr lang="en-US" sz="2400" dirty="0" err="1"/>
              <a:t>kang</a:t>
            </a:r>
            <a:r>
              <a:rPr lang="en-US" sz="2400" dirty="0"/>
              <a:t> </a:t>
            </a:r>
            <a:r>
              <a:rPr lang="en-US" sz="2400" dirty="0" err="1"/>
              <a:t>ana</a:t>
            </a:r>
            <a:r>
              <a:rPr lang="en-US" sz="2400" dirty="0"/>
              <a:t> </a:t>
            </a:r>
            <a:r>
              <a:rPr lang="en-US" sz="2400" dirty="0" err="1"/>
              <a:t>gegayutane</a:t>
            </a:r>
            <a:r>
              <a:rPr lang="en-US" sz="2400" dirty="0"/>
              <a:t> </a:t>
            </a:r>
            <a:r>
              <a:rPr lang="en-US" sz="2400" dirty="0" err="1"/>
              <a:t>karo</a:t>
            </a:r>
            <a:r>
              <a:rPr lang="en-US" sz="2400" dirty="0"/>
              <a:t> </a:t>
            </a:r>
            <a:r>
              <a:rPr lang="en-US" sz="2400" dirty="0" err="1"/>
              <a:t>teks</a:t>
            </a:r>
            <a:r>
              <a:rPr lang="en-US" sz="2400" dirty="0"/>
              <a:t> </a:t>
            </a:r>
            <a:r>
              <a:rPr lang="en-US" sz="2400" dirty="0" err="1"/>
              <a:t>kasebut</a:t>
            </a:r>
            <a:r>
              <a:rPr lang="en-US" sz="2400" dirty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55798" y="986728"/>
            <a:ext cx="1770880" cy="3642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840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521</TotalTime>
  <Words>440</Words>
  <Application>Microsoft Office PowerPoint</Application>
  <PresentationFormat>On-screen Show (16:9)</PresentationFormat>
  <Paragraphs>43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Rofikah</cp:lastModifiedBy>
  <cp:revision>89</cp:revision>
  <dcterms:created xsi:type="dcterms:W3CDTF">2020-01-31T07:09:35Z</dcterms:created>
  <dcterms:modified xsi:type="dcterms:W3CDTF">2023-01-19T10:07:30Z</dcterms:modified>
</cp:coreProperties>
</file>